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A88FF-9A9A-4545-90B4-08DED6F5C5B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CB520-B248-4B0D-8A10-28BEB7643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5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47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67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8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20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01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99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8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79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78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42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</a:t>
            </a:r>
            <a:r>
              <a:rPr lang="en-US" dirty="0" err="1"/>
              <a:t>Monem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8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2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26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23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59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42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 Saeed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81F40-4F0C-409E-83CE-53BD70D06A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7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4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3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6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3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2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1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3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5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4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E21E0-875D-4991-B58B-2B67CAC6F41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05229-4A36-4849-A0A5-91E1D3B87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8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0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9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5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2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5" y="-65315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57</Words>
  <Application>Microsoft Office PowerPoint</Application>
  <PresentationFormat>Widescreen</PresentationFormat>
  <Paragraphs>38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Maher</cp:lastModifiedBy>
  <cp:revision>1</cp:revision>
  <dcterms:created xsi:type="dcterms:W3CDTF">2024-08-24T22:20:31Z</dcterms:created>
  <dcterms:modified xsi:type="dcterms:W3CDTF">2024-08-24T22:21:43Z</dcterms:modified>
</cp:coreProperties>
</file>